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307" r:id="rId11"/>
    <p:sldId id="264" r:id="rId12"/>
    <p:sldId id="265" r:id="rId13"/>
    <p:sldId id="266" r:id="rId14"/>
    <p:sldId id="267" r:id="rId15"/>
    <p:sldId id="308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309" r:id="rId27"/>
    <p:sldId id="278" r:id="rId28"/>
    <p:sldId id="279" r:id="rId29"/>
    <p:sldId id="280" r:id="rId30"/>
    <p:sldId id="281" r:id="rId31"/>
    <p:sldId id="282" r:id="rId32"/>
    <p:sldId id="283" r:id="rId33"/>
    <p:sldId id="310" r:id="rId34"/>
    <p:sldId id="284" r:id="rId35"/>
    <p:sldId id="285" r:id="rId36"/>
    <p:sldId id="286" r:id="rId37"/>
    <p:sldId id="287" r:id="rId38"/>
    <p:sldId id="288" r:id="rId39"/>
    <p:sldId id="311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312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9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86EA-29C2-4003-9913-F63498F49A66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FEBD-54BC-4FEF-983C-59F75FEAD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45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86EA-29C2-4003-9913-F63498F49A66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FEBD-54BC-4FEF-983C-59F75FEAD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57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86EA-29C2-4003-9913-F63498F49A66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FEBD-54BC-4FEF-983C-59F75FEAD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2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86EA-29C2-4003-9913-F63498F49A66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FEBD-54BC-4FEF-983C-59F75FEAD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45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86EA-29C2-4003-9913-F63498F49A66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FEBD-54BC-4FEF-983C-59F75FEAD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26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86EA-29C2-4003-9913-F63498F49A66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FEBD-54BC-4FEF-983C-59F75FEAD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5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86EA-29C2-4003-9913-F63498F49A66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FEBD-54BC-4FEF-983C-59F75FEAD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74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86EA-29C2-4003-9913-F63498F49A66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FEBD-54BC-4FEF-983C-59F75FEAD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18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86EA-29C2-4003-9913-F63498F49A66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FEBD-54BC-4FEF-983C-59F75FEAD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62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86EA-29C2-4003-9913-F63498F49A66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FEBD-54BC-4FEF-983C-59F75FEAD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80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86EA-29C2-4003-9913-F63498F49A66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7FEBD-54BC-4FEF-983C-59F75FEAD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2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986EA-29C2-4003-9913-F63498F49A66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7FEBD-54BC-4FEF-983C-59F75FEAD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86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Exam II 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CSCI 1951a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99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0587" y="235881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Lecture 9.0 ML intro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348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259" y="146164"/>
            <a:ext cx="8681023" cy="655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7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772" y="292308"/>
            <a:ext cx="5809210" cy="62472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25" y="419725"/>
            <a:ext cx="4980638" cy="59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45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482" y="0"/>
            <a:ext cx="9596576" cy="67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47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803" y="264958"/>
            <a:ext cx="9191390" cy="639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58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0587" y="235881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Lecture 10.0 Cloud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420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27" y="67456"/>
            <a:ext cx="11107663" cy="667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96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603" y="177928"/>
            <a:ext cx="8757145" cy="659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77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626" y="197529"/>
            <a:ext cx="8692656" cy="63346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17567" y="4429593"/>
            <a:ext cx="3672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P(one fail) = 1- P(none fail) = </a:t>
            </a:r>
          </a:p>
          <a:p>
            <a:r>
              <a:rPr lang="en-US" dirty="0" smtClean="0"/>
              <a:t>1 – (.999^1000) = 1 - .367 ~= .63</a:t>
            </a:r>
          </a:p>
          <a:p>
            <a:endParaRPr lang="en-US" dirty="0"/>
          </a:p>
          <a:p>
            <a:r>
              <a:rPr lang="en-US" b="1" dirty="0" smtClean="0"/>
              <a:t>B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128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864" y="45848"/>
            <a:ext cx="8833350" cy="646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23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220" y="224639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Lecture 7.5 </a:t>
            </a:r>
            <a:r>
              <a:rPr lang="en-US" dirty="0" err="1" smtClean="0"/>
              <a:t>pagerank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4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710" y="115690"/>
            <a:ext cx="8641205" cy="674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08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2" y="554637"/>
            <a:ext cx="7050251" cy="38974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338" y="1768838"/>
            <a:ext cx="5875035" cy="425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07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403" y="0"/>
            <a:ext cx="9350626" cy="673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00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43" y="217357"/>
            <a:ext cx="8950197" cy="65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62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63" y="277259"/>
            <a:ext cx="9002062" cy="586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92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757" y="262326"/>
            <a:ext cx="8983672" cy="646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43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0587" y="235881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Lecture 10.5 Hadoop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91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33" y="322287"/>
            <a:ext cx="9518711" cy="49793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71416" y="2811981"/>
            <a:ext cx="292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A: reducer (right?)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02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932" y="232348"/>
            <a:ext cx="7189856" cy="66256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66289" y="1528997"/>
            <a:ext cx="257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795013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071" y="119921"/>
            <a:ext cx="8074470" cy="647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71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158" y="112425"/>
            <a:ext cx="8791988" cy="660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95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669" y="0"/>
            <a:ext cx="9219575" cy="678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81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58" y="168119"/>
            <a:ext cx="9042191" cy="679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85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20" y="119922"/>
            <a:ext cx="10431648" cy="62531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4927" y="3061836"/>
            <a:ext cx="104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 or 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36745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0587" y="235881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Lecture 11.0 Linear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11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857" y="70839"/>
            <a:ext cx="8988009" cy="678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01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13" y="126916"/>
            <a:ext cx="10235471" cy="63341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308892" y="4886794"/>
                <a:ext cx="2628275" cy="1202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/>
              </a:p>
              <a:p>
                <a:endParaRPr lang="en-US" dirty="0" smtClean="0"/>
              </a:p>
              <a:p>
                <a:r>
                  <a:rPr lang="en-US" b="1" dirty="0" smtClean="0"/>
                  <a:t>	D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892" y="4886794"/>
                <a:ext cx="2628275" cy="1202124"/>
              </a:xfrm>
              <a:prstGeom prst="rect">
                <a:avLst/>
              </a:prstGeom>
              <a:blipFill rotWithShape="0">
                <a:blip r:embed="rId3"/>
                <a:stretch>
                  <a:fillRect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361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304" y="256864"/>
            <a:ext cx="9336217" cy="645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87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682" y="94541"/>
            <a:ext cx="9876020" cy="68309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075357" y="5306518"/>
                <a:ext cx="5116643" cy="1126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(3)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=1.86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357" y="5306518"/>
                <a:ext cx="5116643" cy="11269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8274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31" y="84518"/>
            <a:ext cx="10386935" cy="647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02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0587" y="235881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Lecture 11.5 Logistic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952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483" y="132520"/>
            <a:ext cx="8956701" cy="664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23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34" y="0"/>
            <a:ext cx="10621846" cy="60475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20925" y="3245371"/>
            <a:ext cx="89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333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508" y="395202"/>
            <a:ext cx="9647420" cy="58232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3246" y="3477719"/>
            <a:ext cx="712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222" y="4129790"/>
            <a:ext cx="4529143" cy="18737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51510" y="5556992"/>
            <a:ext cx="712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582991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493" y="74951"/>
            <a:ext cx="7703784" cy="61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665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24" y="4113"/>
            <a:ext cx="8822492" cy="65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47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66" y="187060"/>
            <a:ext cx="8924301" cy="6670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95679" y="4182256"/>
            <a:ext cx="712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14560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86" y="382248"/>
            <a:ext cx="9612685" cy="64757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33155" y="5179103"/>
            <a:ext cx="1484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</a:t>
            </a:r>
          </a:p>
          <a:p>
            <a:pPr algn="ctr"/>
            <a:r>
              <a:rPr lang="en-US" dirty="0" smtClean="0"/>
              <a:t>(boxes are negative sign)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733" y="2673167"/>
            <a:ext cx="2224537" cy="15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54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63" y="0"/>
            <a:ext cx="9850609" cy="66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21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0587" y="235881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Lecture 12.0 Decision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969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71" y="367859"/>
            <a:ext cx="11317418" cy="54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22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827" y="239843"/>
            <a:ext cx="8870468" cy="652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23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416" y="114611"/>
            <a:ext cx="9371819" cy="674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194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07" y="67455"/>
            <a:ext cx="8983939" cy="66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50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08" y="412230"/>
            <a:ext cx="9027417" cy="622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35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382" y="219743"/>
            <a:ext cx="8276523" cy="646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46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870"/>
            <a:ext cx="7842354" cy="41080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38072" y="2780676"/>
                <a:ext cx="2675744" cy="991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072" y="2780676"/>
                <a:ext cx="2675744" cy="991682"/>
              </a:xfrm>
              <a:prstGeom prst="rect">
                <a:avLst/>
              </a:prstGeom>
              <a:blipFill rotWithShape="0">
                <a:blip r:embed="rId3"/>
                <a:stretch>
                  <a:fillRect t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97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932" y="149055"/>
            <a:ext cx="9269855" cy="621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8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982" y="272468"/>
            <a:ext cx="7470175" cy="651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214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45" y="161268"/>
            <a:ext cx="8825772" cy="658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30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96" y="141521"/>
            <a:ext cx="8569065" cy="651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5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401" y="61412"/>
            <a:ext cx="8496456" cy="674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60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018" y="92349"/>
            <a:ext cx="8710770" cy="663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14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547" y="156870"/>
            <a:ext cx="8484823" cy="648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50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76</Words>
  <Application>Microsoft Office PowerPoint</Application>
  <PresentationFormat>Widescreen</PresentationFormat>
  <Paragraphs>28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Office Theme</vt:lpstr>
      <vt:lpstr>Exam II Review</vt:lpstr>
      <vt:lpstr>Lecture 7.5 pagerank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9.0 ML intro</vt:lpstr>
      <vt:lpstr>PowerPoint Presentation</vt:lpstr>
      <vt:lpstr>PowerPoint Presentation</vt:lpstr>
      <vt:lpstr>PowerPoint Presentation</vt:lpstr>
      <vt:lpstr>PowerPoint Presentation</vt:lpstr>
      <vt:lpstr>Lecture 10.0 Cloud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10.5 Hadoop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11.0 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11.5 Logistic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12.0 Decision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II Review</dc:title>
  <dc:creator>Kaoru Nagato</dc:creator>
  <cp:lastModifiedBy>McAvoy, Matthew</cp:lastModifiedBy>
  <cp:revision>10</cp:revision>
  <dcterms:created xsi:type="dcterms:W3CDTF">2016-04-25T16:24:45Z</dcterms:created>
  <dcterms:modified xsi:type="dcterms:W3CDTF">2016-04-28T11:47:19Z</dcterms:modified>
</cp:coreProperties>
</file>